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X:\Пропаганда энергосбережения\Пропаганда\презентации\выбор бытовой техники\e77290de9a6f51e024b77d008d34a4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X:\Пропаганда энергосбережения\Пропаганда\презентации\выбор бытовой техники\95ee943276ef1cd85cee9b0ea61a5f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9" y="0"/>
            <a:ext cx="9158599" cy="68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X:\Пропаганда энергосбережения\Пропаганда\презентации\выбор бытовой техники\041c67158eb6a248c8e67a62ea81a2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X:\Пропаганда энергосбережения\Пропаганда\презентации\выбор бытовой техники\3ccf2e8a367659d62d8825317f1b487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56" y="1"/>
            <a:ext cx="9171156" cy="68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X:\Пропаганда энергосбережения\Пропаганда\презентации\выбор бытовой техники\6700e15cf5ca4a46dd05a4412a38af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160" cy="68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X:\Пропаганда энергосбережения\Пропаганда\презентации\выбор бытовой техники\aa92031c03ba1bc97293280c9cd0a7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52" y="-28610"/>
            <a:ext cx="9174752" cy="66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X:\Пропаганда энергосбережения\Пропаганда\презентации\выбор бытовой техники\6f3afb3605750b0f3f487ffda9435f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X:\Пропаганда энергосбережения\Пропаганда\презентации\выбор бытовой техники\9d17be190cba548ecaf5979e13ab85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6" y="14848"/>
            <a:ext cx="9156546" cy="68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X:\Пропаганда энергосбережения\Пропаганда\презентации\выбор бытовой техники\8cd4ef51bdb8f5a40a47de44e8dddd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X:\Пропаганда энергосбережения\Пропаганда\презентации\выбор бытовой техники\a3a936a912cac4f5c4d8468a74deca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-20578"/>
            <a:ext cx="9146282" cy="68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X:\Пропаганда энергосбережения\Пропаганда\презентации\выбор бытовой техники\97381cfd91b6b257f5581629095158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X:\Пропаганда энергосбережения\Пропаганда\презентации\выбор бытовой техники\daaadd772ba1f453821d0371050f0c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2" y="-99392"/>
            <a:ext cx="917483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X:\Пропаганда энергосбережения\Пропаганда\презентации\выбор бытовой техники\eb8987d2fb116b1317c79037d58242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" y="0"/>
            <a:ext cx="91462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X:\Пропаганда энергосбережения\Пропаганда\презентации\выбор бытовой техники\90f4c9c79ec12ac3764a994060fbe4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716" cy="68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X:\Пропаганда энергосбережения\Пропаганда\презентации\выбор бытовой техники\3c55579b150b9b242a6d7f426f4729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19" y="12680"/>
            <a:ext cx="9252521" cy="68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X:\Пропаганда энергосбережения\Пропаганда\презентации\выбор бытовой техники\71f32816f562afd22562c191a433f7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X:\Пропаганда энергосбережения\Пропаганда\презентации\выбор бытовой техники\76b286a4b5f222060b2c4d377dcea8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8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X:\Пропаганда энергосбережения\Пропаганда\презентации\выбор бытовой техники\c6678954d80c5268f3a3e5cf93ccb5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X:\Пропаганда энергосбережения\Пропаганда\презентации\выбор бытовой техники\ba4c63bbbd87c66b9fb955726e7b09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4123" cy="68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X:\Пропаганда энергосбережения\Пропаганда\презентации\выбор бытовой техники\4aa703b67e4eb56fa80605cf534233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7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X:\Пропаганда энергосбережения\Пропаганда\презентации\выбор бытовой техники\714189db519620c6a941201844d11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X:\Пропаганда энергосбережения\Пропаганда\презентации\выбор бытовой техники\40dfd77ba8f1a0b044a675c1d549bf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94" y="-24536"/>
            <a:ext cx="9177094" cy="68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X:\Пропаганда энергосбережения\Пропаганда\презентации\выбор бытовой техники\daf4e967f25e21dbc51f63cbd2fd74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80" cy="68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X:\Пропаганда энергосбережения\Пропаганда\презентации\выбор бытовой техники\1d76bab62ae73c426af74e951ee0b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8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X:\Пропаганда энергосбережения\Пропаганда\презентации\выбор бытовой техники\8d0fde4fbaa87775a33b97943e4290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1"/>
            <a:ext cx="9169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X:\Пропаганда энергосбережения\Пропаганда\презентации\выбор бытовой техники\2900f27f01b140fcc4d9ce31444226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X:\Пропаганда энергосбережения\Пропаганда\презентации\выбор бытовой техники\f45ebcab5c36b060eff92db8b2f0e9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8" y="-21828"/>
            <a:ext cx="9170268" cy="68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X:\Пропаганда энергосбережения\Пропаганда\презентации\выбор бытовой техники\efd0644acb58fd52cd1588009db360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-22530"/>
            <a:ext cx="9168658" cy="68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X:\Пропаганда энергосбережения\Пропаганда\презентации\выбор бытовой техники\f84c4f6e8c6032e49fe7b4cfd4e7af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X:\Пропаганда энергосбережения\Пропаганда\презентации\выбор бытовой техники\b6f84ba02744cc9a8b3999dd38acb5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4" y="-16038"/>
            <a:ext cx="9165764" cy="68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X:\Пропаганда энергосбережения\Пропаганда\презентации\выбор бытовой техники\6466818589f072d0245d498e8b8027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334"/>
            <a:ext cx="9141254" cy="68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user04</dc:creator>
  <cp:lastModifiedBy>sekretar</cp:lastModifiedBy>
  <cp:revision>3</cp:revision>
  <dcterms:created xsi:type="dcterms:W3CDTF">2019-10-11T11:11:35Z</dcterms:created>
  <dcterms:modified xsi:type="dcterms:W3CDTF">2021-07-12T11:21:41Z</dcterms:modified>
</cp:coreProperties>
</file>