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67" y="-4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X:\Пропаганда энергосбережения\Пропаганда\презентации\все об окнах\891a6d7f521d86327f11bb5ea02e279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7" y="0"/>
            <a:ext cx="91443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667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X:\Пропаганда энергосбережения\Пропаганда\презентации\все об окнах\8e9d4ea8cfd56e25319dafe18610eff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243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X:\Пропаганда энергосбережения\Пропаганда\презентации\все об окнах\4cdaba261296f5c1de2f8d8903d92f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44" y="-20299"/>
            <a:ext cx="9171444" cy="687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300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X:\Пропаганда энергосбережения\Пропаганда\презентации\все об окнах\61bf927ba5b72e6d0782eb4df3c5f0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47" y="0"/>
            <a:ext cx="91443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204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X:\Пропаганда энергосбережения\Пропаганда\презентации\все об окнах\1ab5dab1ca032f6dbc531fdc26e55d9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76048" cy="688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334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X:\Пропаганда энергосбережения\Пропаганда\презентации\все об окнах\7183a95b24c75d20098dc8dc199f7cf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51" y="14124"/>
            <a:ext cx="9174851" cy="688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794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X:\Пропаганда энергосбережения\Пропаганда\презентации\все об окнах\d2426ebad7e937883a3a165f632bf8a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217" cy="685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636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X:\Пропаганда энергосбережения\Пропаганда\презентации\все об окнах\627f344dce1df1e5dcc2f4a0771e2ee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351" cy="685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914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X:\Пропаганда энергосбережения\Пропаганда\презентации\все об окнах\35a1ab33c4f641b691a517cdb21868f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2" y="-16044"/>
            <a:ext cx="9165772" cy="687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618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X:\Пропаганда энергосбережения\Пропаганда\презентации\все об окнах\9c963a77b19cc3181a4a1f316f67a89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388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X:\Пропаганда энергосбережения\Пропаганда\презентации\все об окнах\3f1d815059c00b6a8f35b8ed94385e6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46" y="0"/>
            <a:ext cx="9191245" cy="689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480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X:\Пропаганда энергосбережения\Пропаганда\презентации\все об окнах\6c1c3139abee446d1a3426c830fa4f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7" y="-580"/>
            <a:ext cx="9239552" cy="685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391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X:\Пропаганда энергосбережения\Пропаганда\презентации\все об окнах\723279796b6dcb453dc8eb31968a446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472"/>
            <a:ext cx="9165754" cy="687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34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X:\Пропаганда энергосбережения\Пропаганда\презентации\все об окнах\17c82654f78ca2dd62abf60072b2e3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602" cy="685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912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X:\Пропаганда энергосбережения\Пропаганда\презентации\все об окнах\a73d953c2e864f55b5e5e2ff0574871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8249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X:\Пропаганда энергосбережения\Пропаганда\презентации\все об окнах\675922c0762d41c32303b2264620dfb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22" y="0"/>
            <a:ext cx="91443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821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X:\Пропаганда энергосбережения\Пропаганда\презентации\все об окнах\4a37bea9676606ce662f1309a62fbf4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52" y="-21229"/>
            <a:ext cx="9268772" cy="695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583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X:\Пропаганда энергосбережения\Пропаганда\презентации\все об окнах\0ee47faf90ba0e8ad860aaa1fc5542a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74110" cy="688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546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X:\Пропаганда энергосбережения\Пропаганда\презентации\все об окнах\98eda5d065843bdba73bbb697f56d6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" y="-11379"/>
            <a:ext cx="9139968" cy="685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630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X:\Пропаганда энергосбережения\Пропаганда\презентации\все об окнах\72437899062fc2caaa9b8370b89049f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519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X:\Пропаганда энергосбережения\Пропаганда\презентации\все об окнах\b3a1ca2a4cea95dcdc9bcf1e883a973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265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X:\Пропаганда энергосбережения\Пропаганда\презентации\все об окнах\fa9a5ccc485c325dc7406efc0c292a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42" y="0"/>
            <a:ext cx="9169042" cy="674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795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X:\Пропаганда энергосбережения\Пропаганда\презентации\все об окнах\54f8ce124880974f9c37a7ec4d6588f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69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12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X:\Пропаганда энергосбережения\Пропаганда\презентации\все об окнах\104c93ca2f861c70b412fb9d9d5a42a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32" y="0"/>
            <a:ext cx="9169032" cy="687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529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X:\Пропаганда энергосбережения\Пропаганда\презентации\все об окнах\133cfbd008c21c1e7d91f3d683d4f15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26"/>
            <a:ext cx="9144000" cy="677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945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X:\Пропаганда энергосбережения\Пропаганда\презентации\все об окнах\ec97149713f7267c8c21bd7df1a6ff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3402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Экран (4:3)</PresentationFormat>
  <Paragraphs>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user04</dc:creator>
  <cp:lastModifiedBy>sekretar</cp:lastModifiedBy>
  <cp:revision>4</cp:revision>
  <dcterms:created xsi:type="dcterms:W3CDTF">2019-10-11T10:32:33Z</dcterms:created>
  <dcterms:modified xsi:type="dcterms:W3CDTF">2021-07-12T11:22:53Z</dcterms:modified>
</cp:coreProperties>
</file>