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>
        <p:scale>
          <a:sx n="75" d="100"/>
          <a:sy n="75" d="100"/>
        </p:scale>
        <p:origin x="-58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9AD-22DD-4A4A-A50C-661C5761DE00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CC11-432F-46CA-999C-67537BE27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7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9AD-22DD-4A4A-A50C-661C5761DE00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CC11-432F-46CA-999C-67537BE27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5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9AD-22DD-4A4A-A50C-661C5761DE00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CC11-432F-46CA-999C-67537BE27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5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9AD-22DD-4A4A-A50C-661C5761DE00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CC11-432F-46CA-999C-67537BE27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8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9AD-22DD-4A4A-A50C-661C5761DE00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CC11-432F-46CA-999C-67537BE27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3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9AD-22DD-4A4A-A50C-661C5761DE00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CC11-432F-46CA-999C-67537BE27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8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9AD-22DD-4A4A-A50C-661C5761DE00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CC11-432F-46CA-999C-67537BE27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21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9AD-22DD-4A4A-A50C-661C5761DE00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CC11-432F-46CA-999C-67537BE27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0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9AD-22DD-4A4A-A50C-661C5761DE00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CC11-432F-46CA-999C-67537BE27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8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9AD-22DD-4A4A-A50C-661C5761DE00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CC11-432F-46CA-999C-67537BE27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6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09AD-22DD-4A4A-A50C-661C5761DE00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CC11-432F-46CA-999C-67537BE27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3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009AD-22DD-4A4A-A50C-661C5761DE00}" type="datetimeFigureOut">
              <a:rPr lang="ru-RU" smtClean="0"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CCC11-432F-46CA-999C-67537BE27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3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X:\Пропаганда энергосбережения\Пропаганда\презентации\экономия энергии\7280c8033c6665b5736071f88ef873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2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X:\Пропаганда энергосбережения\Пропаганда\презентации\экономия энергии\e748adb76e677bbcbdefd3d5a0db92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6" y="-1"/>
            <a:ext cx="9166076" cy="687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X:\Пропаганда энергосбережения\Пропаганда\презентации\экономия энергии\69f178e22e23f59a3bf3e473db6db86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X:\Пропаганда энергосбережения\Пропаганда\презентации\экономия энергии\39b42f32aa1734045baaf36a23e5a8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60"/>
            <a:ext cx="9159524" cy="68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X:\Пропаганда энергосбережения\Пропаганда\презентации\экономия энергии\e0db465cc2a86d452271b96ddf8e29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-3224"/>
            <a:ext cx="9148677" cy="686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X:\Пропаганда энергосбережения\Пропаганда\презентации\экономия энергии\222290ffdab3932ca554a5473d7376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X:\Пропаганда энергосбережения\Пропаганда\презентации\экономия энергии\c5e8ec76d9eeff19bde42bf88dc28f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X:\Пропаганда энергосбережения\Пропаганда\презентации\экономия энергии\682e1fb5b4e85893588bc11d188a44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X:\Пропаганда энергосбережения\Пропаганда\презентации\экономия энергии\ea8e17c3824df90b7aea47b354c0af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X:\Пропаганда энергосбережения\Пропаганда\презентации\экономия энергии\3ab9a633f867d645edffe4a6b926506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X:\Пропаганда энергосбережения\Пропаганда\презентации\экономия энергии\acf24fa0affaf673b27c43b673aad0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36" y="0"/>
            <a:ext cx="9161536" cy="687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71" name="Picture 23" descr="X:\Пропаганда энергосбережения\Пропаганда\презентации\экономия энергии\9586915bc36c18fc20842cc4eba1d9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0" y="15889"/>
            <a:ext cx="9147820" cy="68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58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X:\Пропаганда энергосбережения\Пропаганда\презентации\экономия энергии\6e216e35dc7d692f7acb765aa4dc0c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X:\Пропаганда энергосбережения\Пропаганда\презентации\экономия энергии\e144db662b2710216be4e22106827b9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X:\Пропаганда энергосбережения\Пропаганда\презентации\экономия энергии\79a4718aee6c25a3cd057913c845c50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95" name="Picture 23" descr="X:\Пропаганда энергосбережения\Пропаганда\презентации\экономия энергии\97794d070e6e1aa0b4d2d45cb19e69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89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36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X:\Пропаганда энергосбережения\Пропаганда\презентации\экономия энергии\c4eef46583a04796e279be330d6287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8089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X:\Пропаганда энергосбережения\Пропаганда\презентации\экономия энергии\4fe7ab768180594fbcac9bd559936d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X:\Пропаганда энергосбережения\Пропаганда\презентации\экономия энергии\a5ac18671ec73764c5fa4a3d4b535e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X:\Пропаганда энергосбережения\Пропаганда\презентации\экономия энергии\0a076b742d114750845fe2a99229181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X:\Пропаганда энергосбережения\Пропаганда\презентации\экономия энергии\79b6250b43d1dfb685fdebc445a468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8" y="-7764"/>
            <a:ext cx="9154730" cy="686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X:\Пропаганда энергосбережения\Пропаганда\презентации\экономия энергии\a21c4343b0e511bcaab615b8f2b913c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1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55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энергии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Карцев С.Ю.</dc:creator>
  <cp:lastModifiedBy>sekretar</cp:lastModifiedBy>
  <cp:revision>3</cp:revision>
  <dcterms:created xsi:type="dcterms:W3CDTF">2019-10-11T11:06:43Z</dcterms:created>
  <dcterms:modified xsi:type="dcterms:W3CDTF">2021-07-12T11:22:33Z</dcterms:modified>
</cp:coreProperties>
</file>