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X:\Пропаганда энергосбережения\Пропаганда\презентации\альтернативная энергетика\1944e3e44d37444989ab2af35dffd41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X:\Пропаганда энергосбережения\Пропаганда\презентации\альтернативная энергетика\c130743128c8bf400414dfe75da812d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524" cy="689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6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X:\Пропаганда энергосбережения\Пропаганда\презентации\альтернативная энергетика\b790dc6dd248390c977c261b863549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2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X:\Пропаганда энергосбережения\Пропаганда\презентации\альтернативная энергетика\867b6cb307cde4d96857315df86ac9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" y="0"/>
            <a:ext cx="9162732" cy="68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5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X:\Пропаганда энергосбережения\Пропаганда\презентации\альтернативная энергетика\f9a93eb7dff2c65848ad6cc622ab6c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06"/>
            <a:ext cx="9143999" cy="682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3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X:\Пропаганда энергосбережения\Пропаганда\презентации\альтернативная энергетика\1cf5773f4d82c14d47752377ae690af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6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X:\Пропаганда энергосбережения\Пропаганда\презентации\альтернативная энергетика\a399b616f836b5b77c5036e1447e505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16"/>
            <a:ext cx="9180511" cy="68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1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X:\Пропаганда энергосбережения\Пропаганда\презентации\альтернативная энергетика\407b9f1d9694fc10cefc2822b9ec24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10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X:\Пропаганда энергосбережения\Пропаганда\презентации\альтернативная энергетика\a8d4fac47b766c20b87a595e01b818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98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14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X:\Пропаганда энергосбережения\Пропаганда\презентации\альтернативная энергетика\906c1c494951d58fef7d83d095ad96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49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X:\Пропаганда энергосбережения\Пропаганда\презентации\альтернативная энергетика\e565ed750095ecdec49cef0b416c0d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11" y="-27384"/>
            <a:ext cx="92171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3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X:\Пропаганда энергосбережения\Пропаганда\презентации\альтернативная энергетика\ef335e1fa4738484a0b4f266259274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869" y="-160896"/>
            <a:ext cx="9362932" cy="70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X:\Пропаганда энергосбережения\Пропаганда\презентации\альтернативная энергетика\228a621edb8566ce1b77472bf210bd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7" y="-27384"/>
            <a:ext cx="914400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X:\Пропаганда энергосбережения\Пропаганда\презентации\альтернативная энергетика\65407dff7c813919e406ca1ed9595d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" y="0"/>
            <a:ext cx="914437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04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X:\Пропаганда энергосбережения\Пропаганда\презентации\альтернативная энергетика\76dd48f2da17b74124340ba1de4fed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06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X:\Пропаганда энергосбережения\Пропаганда\презентации\альтернативная энергетика\6afe7c5bc469f56baa528812ec885d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" y="0"/>
            <a:ext cx="9139056" cy="685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40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X:\Пропаганда энергосбережения\Пропаганда\презентации\альтернативная энергетика\5b230c15b9abf4f07b8f387312c913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36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X:\Пропаганда энергосбережения\Пропаганда\презентации\альтернативная энергетика\0310f8392031b74e7ef72dd9714e09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98"/>
            <a:ext cx="9144000" cy="688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75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X:\Пропаганда энергосбережения\Пропаганда\презентации\альтернативная энергетика\364965ee73649316620fd7937db4d40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6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X:\Пропаганда энергосбережения\Пропаганда\презентации\альтернативная энергетика\5069f760dbd3a33ad072f621601bb7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" y="-16527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X:\Пропаганда энергосбережения\Пропаганда\презентации\альтернативная энергетика\ab8e6741006a3c718e11d94e4b50d9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X:\Пропаганда энергосбережения\Пропаганда\презентации\альтернативная энергетика\cf686086743a1eecce4936b3c43780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9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X:\Пропаганда энергосбережения\Пропаганда\презентации\альтернативная энергетика\5fb941b208f3e741a142a33c5a5814d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44" y="0"/>
            <a:ext cx="9223443" cy="7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6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X:\Пропаганда энергосбережения\Пропаганда\презентации\альтернативная энергетика\38f4e1594c5e8c1d49e2b9002f7c0f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753"/>
            <a:ext cx="9590745" cy="68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4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X:\Пропаганда энергосбережения\Пропаганда\презентации\альтернативная энергетика\03736d6fc6cde6b58b8041ea23466f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4" y="-27384"/>
            <a:ext cx="9186686" cy="688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5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X:\Пропаганда энергосбережения\Пропаганда\презентации\альтернативная энергетика\f60407079e6419491fc5fb162f47b9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68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user04</dc:creator>
  <cp:lastModifiedBy>sekretar</cp:lastModifiedBy>
  <cp:revision>2</cp:revision>
  <dcterms:created xsi:type="dcterms:W3CDTF">2019-10-11T08:19:43Z</dcterms:created>
  <dcterms:modified xsi:type="dcterms:W3CDTF">2021-07-12T11:18:53Z</dcterms:modified>
</cp:coreProperties>
</file>